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5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6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04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83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8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50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44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85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48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40877-3D3E-4554-B8E1-727397334EA5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7F7C2-0CAC-41A6-BA70-89E36FCBB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7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3194" y="2777330"/>
            <a:ext cx="113064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ЖИЗНЬ ДОМАШНИХ ЖИВОТНЫХ ЗИМОЙ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08218" y="368135"/>
            <a:ext cx="5723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МБДОУ «Детский сад №1»</a:t>
            </a:r>
            <a:endParaRPr lang="ru-RU" sz="20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2706" y="5949538"/>
            <a:ext cx="4298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Воспитатель: </a:t>
            </a:r>
            <a:r>
              <a:rPr lang="ru-RU" sz="2000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Бурма</a:t>
            </a:r>
            <a:r>
              <a:rPr lang="ru-RU" sz="2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Е.В.</a:t>
            </a:r>
            <a:endParaRPr lang="ru-RU" sz="2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5122" y="6460177"/>
            <a:ext cx="3526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пгт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 Пограничный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8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392"/>
            <a:ext cx="5645340" cy="3883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63" y="3014228"/>
            <a:ext cx="5245768" cy="3843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25759" y="-35349"/>
            <a:ext cx="26452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СВИНЬЯ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6088" y="623054"/>
            <a:ext cx="5985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Большинство пород домашних свиней приспособлены к зимнему климату.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Взрослые особи хорошо переносят мороз и иногда могут зарываться в снег.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Загоны для свиней на зиму утепляют.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первую очередь нужно обезопасить загоны от сквозняков, а то животное может заболеть.</a:t>
            </a:r>
          </a:p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01881" y="4678878"/>
            <a:ext cx="6507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Взрослых особей зимой кормят овощами, зерном, кукурузой, соломой.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Родившихся малышей кормят картофельным пюре, смесями для кормления и материнское молоко.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39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642"/>
            <a:ext cx="6186315" cy="414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97" y="2196936"/>
            <a:ext cx="5804720" cy="4540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043831" y="0"/>
            <a:ext cx="20986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КОЗЫ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797" y="178130"/>
            <a:ext cx="5719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 холодное время года, козы могут самостоятельно поддерживать нужную для них температуру в загонах.</a:t>
            </a:r>
          </a:p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Полы на зиму стоит застелить деревянным покрытием и положить сверху солому. Стены укутать брезентом, закрыв щели от проникновения сквозняка.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126" y="4744916"/>
            <a:ext cx="60200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Так как зимой коза очень много энергии тратит на обогрев своего тела, то ее питание должно быть существенным.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Большое количество сена в день, пищевые отходы, </a:t>
            </a:r>
            <a:r>
              <a:rPr lang="ru-RU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комбикормы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 зерновые культуры и </a:t>
            </a:r>
            <a:r>
              <a:rPr lang="ru-RU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всеразличные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подкормки. Питье должно быть теплым и постоянно меняться.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43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014"/>
            <a:ext cx="5399314" cy="3374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32" y="2610840"/>
            <a:ext cx="6381008" cy="416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9156" y="0"/>
            <a:ext cx="506100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ОВЦА И БАРАН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8072" y="273132"/>
            <a:ext cx="63335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Подготовку к </a:t>
            </a:r>
            <a:r>
              <a:rPr lang="ru-RU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зимованию</a:t>
            </a:r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овец и баранов начинают задолго до наступления зимы. Нужно подготовить существенное количество соломы, корнеплодов, зерновых культур и подкормок.</a:t>
            </a:r>
          </a:p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За раннее подготовить загон к холодному времени года. Закрыть всевозможные щели, застелить сеном полы.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9156" y="4583875"/>
            <a:ext cx="5590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Зимой тщательно нужно убирать в загоне. Очищать полы от навоза, для того, чтобы не запачкать руно.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Воздух в загоне должен постоянно оставаться чистым и свежим.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Самок и самцов расселяют по разным загонам.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3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" y="728214"/>
            <a:ext cx="4987636" cy="4469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442" y="2316677"/>
            <a:ext cx="5185558" cy="445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23267" y="100023"/>
            <a:ext cx="718061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Кормление зимой:</a:t>
            </a:r>
            <a:r>
              <a:rPr lang="ru-RU" sz="1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    Усиленное питание собакам в холодную пору не нужно, хотя многие пытаются кормить лучше. Если ваш питомец живет в квартире оставляйте рацион тот же. Другое дело если собаки на улице, тогда им регулярно нужна горячая пища, и увеличение рациона еды хотя бы на 25%, а если он еще и выполняет какую то работу, то и больше. Это помогает организму бороться с холодом.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1720" y="-2555"/>
            <a:ext cx="3047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СОБАКИ</a:t>
            </a:r>
            <a:endParaRPr lang="ru-RU" sz="54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1877" y="5011341"/>
            <a:ext cx="72320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Место собаки:</a:t>
            </a: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ваша собачка проживает в квартире, в холодные времена ее необходимо обеспечить не мягкое но достаточно удобное место. Оно должно лежать не на самом полу, а на 10-15 сантиметров выше, желательно подальше от разных обогревателей и шнуров. Совсем иной вопрос, если же ваш любимец круглосуточно обитает на улице. Тогда вопросом подготовки на зиму нужно заниматься очень серьезно.</a:t>
            </a:r>
          </a:p>
        </p:txBody>
      </p:sp>
    </p:spTree>
    <p:extLst>
      <p:ext uri="{BB962C8B-B14F-4D97-AF65-F5344CB8AC3E}">
        <p14:creationId xmlns:p14="http://schemas.microsoft.com/office/powerpoint/2010/main" val="190873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0"/>
            <a:ext cx="6068291" cy="4026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123709" y="0"/>
            <a:ext cx="59007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Мерзнут ли зимой лапы у собаки</a:t>
            </a:r>
          </a:p>
          <a:p>
            <a:pPr fontAlgn="base"/>
            <a:r>
              <a:rPr lang="ru-RU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Мнению, что лапы у собак зимой мерзнут, что им нужна зимняя обувь, есть научное опровержение.</a:t>
            </a:r>
            <a:br>
              <a:rPr lang="ru-RU" sz="1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Древние предки собак жили в суровом климате. Поэтому, природа позаботилась о том, чтобы лапы, соприкасаясь со снегом, льдом, холодной землей не мерзли</a:t>
            </a:r>
            <a:r>
              <a:rPr lang="ru-RU" sz="1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ru-RU" sz="1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09" y="4242450"/>
            <a:ext cx="1187004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Главное об уходе за собакой зимой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Собака, легко переносящая холод, для содержания во дворе — это крупное, в меру упитанное, здоровое, с хорошо развитым подшерстком, молодое животное.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Даже если пес от природы может легко переносить минусовые температуры, нельзя ограничивать его в движении, держа на привязи постоянно. Он должен и побегать, и сытно поесть, иметь теплую будку и вольер с деревянным полом. Размер конуры имеет значение. Чем меньше в ней лишнего пространства, тем собаке теплее. В особо лютые морозы животное должно иметь возможность переночевать в помещении, обсохнуть, восстановить силы.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Comic Sans MS" panose="030F0702030302020204" pitchFamily="66" charset="0"/>
              </a:rPr>
              <a:t>Нельзя содержать на морозе ощенившуюся суку со щенками. Гнездо с малышами и мамашей держите в теплом сарае или в комнате. Если щенки родились в холодное время и содержатся в неотапливаемом помещении, подкладывайте им грелку, пока мать выходит погулять.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7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680239"/>
            <a:ext cx="5358785" cy="357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61" y="2752139"/>
            <a:ext cx="6242304" cy="416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2236" y="-2792"/>
            <a:ext cx="2762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КОШКИ</a:t>
            </a:r>
            <a:endParaRPr lang="ru-RU" sz="54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2541" y="141845"/>
            <a:ext cx="69233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Большинство кошек плохо приспособлены к суровой зиме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Можно возразить, что, к примеру, у кошек есть шерстяная «шубка», которая защитит их от холода, а пропитание себе кошка уж как-нибудь найдет. Это заблуждение!</a:t>
            </a: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Кошки вообще более приспособлены к теплым климатическим условиям. Это видно хотя бы по тому, что среди беспородных котов короткошерстные явно преобладают над пушистыми.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2504" y="4381995"/>
            <a:ext cx="57476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Какая температура опасна для кошек?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Да, кошки лучше переносят низкие температуры, чем человек без теплой одежды (за исключением сфинксов и других бесшерстных пород – они начинают переохлаждаться даже при температуре +10). Но к нашим суровым российским зимам (может, кроме самых южных регионов) они все равно не готовы.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043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002"/>
            <a:ext cx="6424551" cy="394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810499" y="95002"/>
            <a:ext cx="48451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Шерсть у кошек может быть длинной или короткой, но если она двухслойная, с отлично развитым подшерстком, холодно ли кошкам зимой? Подшерсток отлично удерживает тепло и препятствует перегреву, сохраняя температуру тела в пределах нормы. Однако такая защита не бесконечна: как и человек, одетый в шубу, ушанку и валенки, все-таки замерзнет через несколько часов, проведенных на морозной улице, так и кошка, «укутанная» в лучший мех, рано или поздно начнет подмерзать.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6275" y="4861495"/>
            <a:ext cx="9856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Так как короткошерстные кошки мерзнут быстрее своих пушистых собратьев, совместные прогулки или постоянно открытая дверь в подъезд – единственное решение. Конечно, если любимица согласна на лоток, дворовые приключения лучше отложить до весны.</a:t>
            </a:r>
          </a:p>
        </p:txBody>
      </p:sp>
    </p:spTree>
    <p:extLst>
      <p:ext uri="{BB962C8B-B14F-4D97-AF65-F5344CB8AC3E}">
        <p14:creationId xmlns:p14="http://schemas.microsoft.com/office/powerpoint/2010/main" val="232530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0092"/>
            <a:ext cx="6096000" cy="370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66951"/>
            <a:ext cx="6002978" cy="4001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34272" y="0"/>
            <a:ext cx="30732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ЛОШАДИ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7044" y="225631"/>
            <a:ext cx="57832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Владельцы лошадей очень любят зиму. В холодное время года конные прогулки намного приятнее, чем летом – не докучают мухи и другие насекомые, </a:t>
            </a:r>
            <a:r>
              <a:rPr lang="ru-RU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нежарко</a:t>
            </a:r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, а всё вокруг окутано белым покрывалом. При правильном уходе лошади зимой чувствуют себя хорошо, а их здоровью ничего не угрожает. Однако содержание скакуна в холодные месяцы требует некоторых знаний от коневода.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15" y="4229894"/>
            <a:ext cx="5965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Подготовка конюшни к 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зиме: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Осенью внимательные коневоды начинают готовиться к холодам, благоустраивая конюшню. Внутри должно быть тепло и сухо. Важно позаботиться о том, чтобы в окна не задувал ветер. Для этого все щели обязательно заделывают. Если это не помогает, оконные проёмы затягивают снаружи плотным полиэтиленом.</a:t>
            </a:r>
          </a:p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При необходимости утепляют потолок и стены. </a:t>
            </a:r>
          </a:p>
        </p:txBody>
      </p:sp>
    </p:spTree>
    <p:extLst>
      <p:ext uri="{BB962C8B-B14F-4D97-AF65-F5344CB8AC3E}">
        <p14:creationId xmlns:p14="http://schemas.microsoft.com/office/powerpoint/2010/main" val="158264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90825"/>
            <a:ext cx="6096000" cy="406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3414" y="3657600"/>
            <a:ext cx="56764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Прогулки на свежем 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воздухе: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Скакунам нужно регулярно бывать на свежем воздухе. Прогулки стимулируют обмен веществ и помогают оставаться в хорошей форме. Важно правильно выбирать время для верховой езды. Можно гулять:</a:t>
            </a:r>
          </a:p>
          <a:p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978" y="5380672"/>
            <a:ext cx="55932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Поение: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В зимний период, когда скакуны употребляют много сена, увеличивается потребность в питье. Однако холодную воду они пить отказываются.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09854" y="213387"/>
            <a:ext cx="60682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Купание: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Comic Sans MS" panose="030F0702030302020204" pitchFamily="66" charset="0"/>
              </a:rPr>
              <a:t>Лошадей не моют зимой. С наступлением холодов уход за шерстью осуществляется с помощью скребка, щётки и ткани. Если животное подвергалось физической нагрузке, пот удаляют с помощью специального инструмента, водосборника. Затем шерсть насухо вытирают. Купание лошади зимой может привести к серьёзным проблемам со здоровьем из-за переохлаждения.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0"/>
            <a:ext cx="5768934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9420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269"/>
            <a:ext cx="5849988" cy="3901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103" y="2806512"/>
            <a:ext cx="6223782" cy="394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3088" y="0"/>
            <a:ext cx="58160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КОРОВЫ И БЫКИ</a:t>
            </a:r>
            <a:endParaRPr lang="ru-RU" sz="4800" b="1" cap="none" spc="0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221189"/>
            <a:ext cx="57199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Особого внимания требует к себе корова в зимний период, когда отсутствует нежная зеленая растительность, богатая витаминами и минеральными веществами. Зачастую наблюдается нехватка основных кормов в личных хозяйствах. А тут еще и недостаток солнечных лучей, и низкие температуры! Зима же — время серьезное и ответственное для животных — пора отелов.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088" y="4690753"/>
            <a:ext cx="56189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Многие хозяева закрывают корову на зиму в помещении, опасаясь, что прогулки, особенно в морозную погоду, вредны для здоровья животного и приведут к снижению удоя. Это заблуждение. Здоровая буренка с удовольствием гуляет на морозе по 2-3 часа в день.</a:t>
            </a:r>
          </a:p>
        </p:txBody>
      </p:sp>
    </p:spTree>
    <p:extLst>
      <p:ext uri="{BB962C8B-B14F-4D97-AF65-F5344CB8AC3E}">
        <p14:creationId xmlns:p14="http://schemas.microsoft.com/office/powerpoint/2010/main" val="3761460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48"/>
            <a:ext cx="7143750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315200" y="332509"/>
            <a:ext cx="4381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 зимнее время года коров кормят комбикормом, пшеном, соломой, сеном, мукой, отрубями и некоторыми овощами.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631" y="5114509"/>
            <a:ext cx="44888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Коровники на зиму утепляют сеном, закрывают щели на стенах одеялами или дополнительными досками, чтобы в помещение не попал холодный ветер.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109" y="1738525"/>
            <a:ext cx="3467447" cy="4913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532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970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10</cp:revision>
  <cp:lastPrinted>2020-09-26T03:39:47Z</cp:lastPrinted>
  <dcterms:created xsi:type="dcterms:W3CDTF">2020-09-26T02:01:32Z</dcterms:created>
  <dcterms:modified xsi:type="dcterms:W3CDTF">2020-09-26T04:01:41Z</dcterms:modified>
</cp:coreProperties>
</file>